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1pPr>
    <a:lvl2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2pPr>
    <a:lvl3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3pPr>
    <a:lvl4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4pPr>
    <a:lvl5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5pPr>
    <a:lvl6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6pPr>
    <a:lvl7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7pPr>
    <a:lvl8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8pPr>
    <a:lvl9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b="def" i="def"/>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b="def" i="def"/>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b="def" i="def"/>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3" name="Shape 163"/>
          <p:cNvSpPr/>
          <p:nvPr>
            <p:ph type="sldImg"/>
          </p:nvPr>
        </p:nvSpPr>
        <p:spPr>
          <a:xfrm>
            <a:off x="1143000" y="685800"/>
            <a:ext cx="4572000" cy="3429000"/>
          </a:xfrm>
          <a:prstGeom prst="rect">
            <a:avLst/>
          </a:prstGeom>
        </p:spPr>
        <p:txBody>
          <a:bodyPr/>
          <a:lstStyle/>
          <a:p>
            <a:pPr/>
          </a:p>
        </p:txBody>
      </p:sp>
      <p:sp>
        <p:nvSpPr>
          <p:cNvPr id="164" name="Shape 16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bg>
      <p:bgPr>
        <a:solidFill>
          <a:srgbClr val="222222"/>
        </a:solidFill>
      </p:bgPr>
    </p:bg>
    <p:spTree>
      <p:nvGrpSpPr>
        <p:cNvPr id="1" name=""/>
        <p:cNvGrpSpPr/>
        <p:nvPr/>
      </p:nvGrpSpPr>
      <p:grpSpPr>
        <a:xfrm>
          <a:off x="0" y="0"/>
          <a:ext cx="0" cy="0"/>
          <a:chOff x="0" y="0"/>
          <a:chExt cx="0" cy="0"/>
        </a:xfrm>
      </p:grpSpPr>
      <p:sp>
        <p:nvSpPr>
          <p:cNvPr id="12"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13" name="Title Text"/>
          <p:cNvSpPr txBox="1"/>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14" name="Body Level One…"/>
          <p:cNvSpPr txBox="1"/>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15"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222222"/>
        </a:solidFill>
      </p:bgPr>
    </p:bg>
    <p:spTree>
      <p:nvGrpSpPr>
        <p:cNvPr id="1" name=""/>
        <p:cNvGrpSpPr/>
        <p:nvPr/>
      </p:nvGrpSpPr>
      <p:grpSpPr>
        <a:xfrm>
          <a:off x="0" y="0"/>
          <a:ext cx="0" cy="0"/>
          <a:chOff x="0" y="0"/>
          <a:chExt cx="0" cy="0"/>
        </a:xfrm>
      </p:grpSpPr>
      <p:sp>
        <p:nvSpPr>
          <p:cNvPr id="102"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103" name="Body Level One…"/>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bg>
      <p:bgPr>
        <a:solidFill>
          <a:srgbClr val="222222"/>
        </a:solidFill>
      </p:bgPr>
    </p:bg>
    <p:spTree>
      <p:nvGrpSpPr>
        <p:cNvPr id="1" name=""/>
        <p:cNvGrpSpPr/>
        <p:nvPr/>
      </p:nvGrpSpPr>
      <p:grpSpPr>
        <a:xfrm>
          <a:off x="0" y="0"/>
          <a:ext cx="0" cy="0"/>
          <a:chOff x="0" y="0"/>
          <a:chExt cx="0" cy="0"/>
        </a:xfrm>
      </p:grpSpPr>
      <p:sp>
        <p:nvSpPr>
          <p:cNvPr id="111" name="Image"/>
          <p:cNvSpPr/>
          <p:nvPr>
            <p:ph type="pic" sz="half" idx="13"/>
          </p:nvPr>
        </p:nvSpPr>
        <p:spPr>
          <a:xfrm>
            <a:off x="6503154" y="0"/>
            <a:ext cx="6502401" cy="4864100"/>
          </a:xfrm>
          <a:prstGeom prst="rect">
            <a:avLst/>
          </a:prstGeom>
        </p:spPr>
        <p:txBody>
          <a:bodyPr lIns="91439" tIns="45719" rIns="91439" bIns="45719">
            <a:noAutofit/>
          </a:bodyPr>
          <a:lstStyle/>
          <a:p>
            <a:pPr/>
          </a:p>
        </p:txBody>
      </p:sp>
      <p:sp>
        <p:nvSpPr>
          <p:cNvPr id="112" name="Image"/>
          <p:cNvSpPr/>
          <p:nvPr>
            <p:ph type="pic" sz="half" idx="14"/>
          </p:nvPr>
        </p:nvSpPr>
        <p:spPr>
          <a:xfrm>
            <a:off x="6502400" y="4902200"/>
            <a:ext cx="6502400" cy="4864100"/>
          </a:xfrm>
          <a:prstGeom prst="rect">
            <a:avLst/>
          </a:prstGeom>
        </p:spPr>
        <p:txBody>
          <a:bodyPr lIns="91439" tIns="45719" rIns="91439" bIns="45719">
            <a:noAutofit/>
          </a:bodyPr>
          <a:lstStyle/>
          <a:p>
            <a:pPr/>
          </a:p>
        </p:txBody>
      </p:sp>
      <p:sp>
        <p:nvSpPr>
          <p:cNvPr id="113" name="Image"/>
          <p:cNvSpPr/>
          <p:nvPr>
            <p:ph type="pic" idx="15"/>
          </p:nvPr>
        </p:nvSpPr>
        <p:spPr>
          <a:xfrm>
            <a:off x="0" y="0"/>
            <a:ext cx="6468534" cy="9753600"/>
          </a:xfrm>
          <a:prstGeom prst="rect">
            <a:avLst/>
          </a:prstGeom>
        </p:spPr>
        <p:txBody>
          <a:bodyPr lIns="91439" tIns="45719" rIns="91439" bIns="45719">
            <a:noAutofit/>
          </a:bodyPr>
          <a:lstStyle/>
          <a:p>
            <a:pPr/>
          </a:p>
        </p:txBody>
      </p:sp>
      <p:sp>
        <p:nvSpPr>
          <p:cNvPr id="1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solidFill>
          <a:srgbClr val="222222"/>
        </a:solidFill>
      </p:bgPr>
    </p:bg>
    <p:spTree>
      <p:nvGrpSpPr>
        <p:cNvPr id="1" name=""/>
        <p:cNvGrpSpPr/>
        <p:nvPr/>
      </p:nvGrpSpPr>
      <p:grpSpPr>
        <a:xfrm>
          <a:off x="0" y="0"/>
          <a:ext cx="0" cy="0"/>
          <a:chOff x="0" y="0"/>
          <a:chExt cx="0" cy="0"/>
        </a:xfrm>
      </p:grpSpPr>
      <p:sp>
        <p:nvSpPr>
          <p:cNvPr id="121" name="Callout"/>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cap="all" sz="2800">
                <a:solidFill>
                  <a:srgbClr val="FFFFFF"/>
                </a:solidFill>
                <a:latin typeface="+mn-lt"/>
                <a:ea typeface="+mn-ea"/>
                <a:cs typeface="+mn-cs"/>
                <a:sym typeface="DIN Condensed"/>
              </a:defRPr>
            </a:pPr>
          </a:p>
        </p:txBody>
      </p:sp>
      <p:sp>
        <p:nvSpPr>
          <p:cNvPr id="122" name="Type a quote here."/>
          <p:cNvSpPr txBox="1"/>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cap="all" sz="9400">
                <a:solidFill>
                  <a:srgbClr val="FFFFFF"/>
                </a:solidFill>
                <a:latin typeface="+mn-lt"/>
                <a:ea typeface="+mn-ea"/>
                <a:cs typeface="+mn-cs"/>
                <a:sym typeface="DIN Condensed"/>
              </a:defRPr>
            </a:lvl1pPr>
          </a:lstStyle>
          <a:p>
            <a:pPr/>
            <a:r>
              <a:t>Type a quote here.</a:t>
            </a:r>
          </a:p>
        </p:txBody>
      </p:sp>
      <p:sp>
        <p:nvSpPr>
          <p:cNvPr id="123" name="Johnny Appleseed"/>
          <p:cNvSpPr txBox="1"/>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pPr/>
            <a:r>
              <a:t>Johnny Appleseed</a:t>
            </a:r>
          </a:p>
        </p:txBody>
      </p:sp>
      <p:sp>
        <p:nvSpPr>
          <p:cNvPr id="124" name="Text"/>
          <p:cNvSpPr txBox="1"/>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1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Alt">
    <p:bg>
      <p:bgPr>
        <a:solidFill>
          <a:schemeClr val="accent1"/>
        </a:solidFill>
      </p:bgPr>
    </p:bg>
    <p:spTree>
      <p:nvGrpSpPr>
        <p:cNvPr id="1" name=""/>
        <p:cNvGrpSpPr/>
        <p:nvPr/>
      </p:nvGrpSpPr>
      <p:grpSpPr>
        <a:xfrm>
          <a:off x="0" y="0"/>
          <a:ext cx="0" cy="0"/>
          <a:chOff x="0" y="0"/>
          <a:chExt cx="0" cy="0"/>
        </a:xfrm>
      </p:grpSpPr>
      <p:sp>
        <p:nvSpPr>
          <p:cNvPr id="132" name="Type a quote here."/>
          <p:cNvSpPr txBox="1"/>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cap="all" sz="9400">
                <a:solidFill>
                  <a:srgbClr val="FFFFFF"/>
                </a:solidFill>
                <a:latin typeface="+mn-lt"/>
                <a:ea typeface="+mn-ea"/>
                <a:cs typeface="+mn-cs"/>
                <a:sym typeface="DIN Condensed"/>
              </a:defRPr>
            </a:lvl1pPr>
          </a:lstStyle>
          <a:p>
            <a:pPr/>
            <a:r>
              <a:t>Type a quote here.</a:t>
            </a:r>
          </a:p>
        </p:txBody>
      </p:sp>
      <p:sp>
        <p:nvSpPr>
          <p:cNvPr id="133" name="Image"/>
          <p:cNvSpPr/>
          <p:nvPr>
            <p:ph type="pic" idx="14"/>
          </p:nvPr>
        </p:nvSpPr>
        <p:spPr>
          <a:xfrm>
            <a:off x="0" y="0"/>
            <a:ext cx="5486400" cy="9753600"/>
          </a:xfrm>
          <a:prstGeom prst="rect">
            <a:avLst/>
          </a:prstGeom>
        </p:spPr>
        <p:txBody>
          <a:bodyPr lIns="91439" tIns="45719" rIns="91439" bIns="45719">
            <a:noAutofit/>
          </a:bodyPr>
          <a:lstStyle/>
          <a:p>
            <a:pPr/>
          </a:p>
        </p:txBody>
      </p:sp>
      <p:sp>
        <p:nvSpPr>
          <p:cNvPr id="134" name="Johnny Appleseed"/>
          <p:cNvSpPr txBox="1"/>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pPr/>
            <a:r>
              <a:t>Johnny Appleseed</a:t>
            </a:r>
          </a:p>
        </p:txBody>
      </p:sp>
      <p:sp>
        <p:nvSpPr>
          <p:cNvPr id="1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bg>
      <p:bgPr>
        <a:solidFill>
          <a:srgbClr val="222222"/>
        </a:solidFill>
      </p:bgPr>
    </p:bg>
    <p:spTree>
      <p:nvGrpSpPr>
        <p:cNvPr id="1" name=""/>
        <p:cNvGrpSpPr/>
        <p:nvPr/>
      </p:nvGrpSpPr>
      <p:grpSpPr>
        <a:xfrm>
          <a:off x="0" y="0"/>
          <a:ext cx="0" cy="0"/>
          <a:chOff x="0" y="0"/>
          <a:chExt cx="0" cy="0"/>
        </a:xfrm>
      </p:grpSpPr>
      <p:sp>
        <p:nvSpPr>
          <p:cNvPr id="142" name="Image"/>
          <p:cNvSpPr/>
          <p:nvPr>
            <p:ph type="pic" idx="13"/>
          </p:nvPr>
        </p:nvSpPr>
        <p:spPr>
          <a:xfrm>
            <a:off x="0" y="0"/>
            <a:ext cx="13004800" cy="9753600"/>
          </a:xfrm>
          <a:prstGeom prst="rect">
            <a:avLst/>
          </a:prstGeom>
        </p:spPr>
        <p:txBody>
          <a:bodyPr lIns="91439" tIns="45719" rIns="91439" bIns="45719">
            <a:noAutofit/>
          </a:bodyPr>
          <a:lstStyle/>
          <a:p>
            <a:pPr/>
          </a:p>
        </p:txBody>
      </p:sp>
      <p:sp>
        <p:nvSpPr>
          <p:cNvPr id="1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222222"/>
        </a:solidFill>
      </p:bgPr>
    </p:bg>
    <p:spTree>
      <p:nvGrpSpPr>
        <p:cNvPr id="1" name=""/>
        <p:cNvGrpSpPr/>
        <p:nvPr/>
      </p:nvGrpSpPr>
      <p:grpSpPr>
        <a:xfrm>
          <a:off x="0" y="0"/>
          <a:ext cx="0" cy="0"/>
          <a:chOff x="0" y="0"/>
          <a:chExt cx="0" cy="0"/>
        </a:xfrm>
      </p:grpSpPr>
      <p:sp>
        <p:nvSpPr>
          <p:cNvPr id="1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Alt">
    <p:spTree>
      <p:nvGrpSpPr>
        <p:cNvPr id="1" name=""/>
        <p:cNvGrpSpPr/>
        <p:nvPr/>
      </p:nvGrpSpPr>
      <p:grpSpPr>
        <a:xfrm>
          <a:off x="0" y="0"/>
          <a:ext cx="0" cy="0"/>
          <a:chOff x="0" y="0"/>
          <a:chExt cx="0" cy="0"/>
        </a:xfrm>
      </p:grpSpPr>
      <p:sp>
        <p:nvSpPr>
          <p:cNvPr id="1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bg>
      <p:bgPr>
        <a:solidFill>
          <a:srgbClr val="222222"/>
        </a:solidFill>
      </p:bgPr>
    </p:bg>
    <p:spTree>
      <p:nvGrpSpPr>
        <p:cNvPr id="1" name=""/>
        <p:cNvGrpSpPr/>
        <p:nvPr/>
      </p:nvGrpSpPr>
      <p:grpSpPr>
        <a:xfrm>
          <a:off x="0" y="0"/>
          <a:ext cx="0" cy="0"/>
          <a:chOff x="0" y="0"/>
          <a:chExt cx="0" cy="0"/>
        </a:xfrm>
      </p:grpSpPr>
      <p:sp>
        <p:nvSpPr>
          <p:cNvPr id="22" name="Image"/>
          <p:cNvSpPr/>
          <p:nvPr>
            <p:ph type="pic" idx="13"/>
          </p:nvPr>
        </p:nvSpPr>
        <p:spPr>
          <a:xfrm>
            <a:off x="0" y="0"/>
            <a:ext cx="13004800" cy="9753600"/>
          </a:xfrm>
          <a:prstGeom prst="rect">
            <a:avLst/>
          </a:prstGeom>
        </p:spPr>
        <p:txBody>
          <a:bodyPr lIns="91439" tIns="45719" rIns="91439" bIns="45719">
            <a:noAutofit/>
          </a:bodyPr>
          <a:lstStyle/>
          <a:p>
            <a:pPr/>
          </a:p>
        </p:txBody>
      </p:sp>
      <p:sp>
        <p:nvSpPr>
          <p:cNvPr id="23" name="Line"/>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p>
        </p:txBody>
      </p:sp>
      <p:sp>
        <p:nvSpPr>
          <p:cNvPr id="24" name="Title Text"/>
          <p:cNvSpPr txBox="1"/>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25" name="Body Level One…"/>
          <p:cNvSpPr txBox="1"/>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Subtitle Alt">
    <p:spTree>
      <p:nvGrpSpPr>
        <p:cNvPr id="1" name=""/>
        <p:cNvGrpSpPr/>
        <p:nvPr/>
      </p:nvGrpSpPr>
      <p:grpSpPr>
        <a:xfrm>
          <a:off x="0" y="0"/>
          <a:ext cx="0" cy="0"/>
          <a:chOff x="0" y="0"/>
          <a:chExt cx="0" cy="0"/>
        </a:xfrm>
      </p:grpSpPr>
      <p:sp>
        <p:nvSpPr>
          <p:cNvPr id="33"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4" name="Title Text"/>
          <p:cNvSpPr txBox="1"/>
          <p:nvPr>
            <p:ph type="title"/>
          </p:nvPr>
        </p:nvSpPr>
        <p:spPr>
          <a:xfrm>
            <a:off x="406400" y="6426200"/>
            <a:ext cx="12192000" cy="2705100"/>
          </a:xfrm>
          <a:prstGeom prst="rect">
            <a:avLst/>
          </a:prstGeom>
        </p:spPr>
        <p:txBody>
          <a:bodyPr/>
          <a:lstStyle>
            <a:lvl1pPr>
              <a:spcBef>
                <a:spcPts val="0"/>
              </a:spcBef>
              <a:defRPr sz="17000"/>
            </a:lvl1pPr>
          </a:lstStyle>
          <a:p>
            <a:pPr/>
            <a:r>
              <a:t>Title Text</a:t>
            </a:r>
          </a:p>
        </p:txBody>
      </p:sp>
      <p:sp>
        <p:nvSpPr>
          <p:cNvPr id="35" name="Body Level One…"/>
          <p:cNvSpPr txBox="1"/>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36" name="Slide Number"/>
          <p:cNvSpPr txBox="1"/>
          <p:nvPr>
            <p:ph type="sldNum" sz="quarter" idx="2"/>
          </p:nvPr>
        </p:nvSpPr>
        <p:spPr>
          <a:xfrm>
            <a:off x="12161859" y="4191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re">
    <p:bg>
      <p:bgPr>
        <a:solidFill>
          <a:srgbClr val="222222"/>
        </a:solidFill>
      </p:bgPr>
    </p:bg>
    <p:spTree>
      <p:nvGrpSpPr>
        <p:cNvPr id="1" name=""/>
        <p:cNvGrpSpPr/>
        <p:nvPr/>
      </p:nvGrpSpPr>
      <p:grpSpPr>
        <a:xfrm>
          <a:off x="0" y="0"/>
          <a:ext cx="0" cy="0"/>
          <a:chOff x="0" y="0"/>
          <a:chExt cx="0" cy="0"/>
        </a:xfrm>
      </p:grpSpPr>
      <p:sp>
        <p:nvSpPr>
          <p:cNvPr id="43" name="Title Text"/>
          <p:cNvSpPr txBox="1"/>
          <p:nvPr>
            <p:ph type="title"/>
          </p:nvPr>
        </p:nvSpPr>
        <p:spPr>
          <a:xfrm>
            <a:off x="406400" y="4038600"/>
            <a:ext cx="12192000" cy="4521200"/>
          </a:xfrm>
          <a:prstGeom prst="rect">
            <a:avLst/>
          </a:prstGeom>
        </p:spPr>
        <p:txBody>
          <a:bodyPr/>
          <a:lstStyle>
            <a:lvl1pPr>
              <a:spcBef>
                <a:spcPts val="0"/>
              </a:spcBef>
              <a:defRPr sz="17000"/>
            </a:lvl1pPr>
          </a:lstStyle>
          <a:p>
            <a:pPr/>
            <a:r>
              <a:t>Title Text</a:t>
            </a:r>
          </a:p>
        </p:txBody>
      </p:sp>
      <p:sp>
        <p:nvSpPr>
          <p:cNvPr id="44"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bg>
      <p:bgPr>
        <a:solidFill>
          <a:srgbClr val="222222"/>
        </a:solidFill>
      </p:bgPr>
    </p:bg>
    <p:spTree>
      <p:nvGrpSpPr>
        <p:cNvPr id="1" name=""/>
        <p:cNvGrpSpPr/>
        <p:nvPr/>
      </p:nvGrpSpPr>
      <p:grpSpPr>
        <a:xfrm>
          <a:off x="0" y="0"/>
          <a:ext cx="0" cy="0"/>
          <a:chOff x="0" y="0"/>
          <a:chExt cx="0" cy="0"/>
        </a:xfrm>
      </p:grpSpPr>
      <p:sp>
        <p:nvSpPr>
          <p:cNvPr id="51" name="Line"/>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52" name="Image"/>
          <p:cNvSpPr/>
          <p:nvPr>
            <p:ph type="pic" idx="13"/>
          </p:nvPr>
        </p:nvSpPr>
        <p:spPr>
          <a:xfrm>
            <a:off x="0" y="0"/>
            <a:ext cx="5486400" cy="9753600"/>
          </a:xfrm>
          <a:prstGeom prst="rect">
            <a:avLst/>
          </a:prstGeom>
        </p:spPr>
        <p:txBody>
          <a:bodyPr lIns="91439" tIns="45719" rIns="91439" bIns="45719">
            <a:noAutofit/>
          </a:bodyPr>
          <a:lstStyle/>
          <a:p>
            <a:pPr/>
          </a:p>
        </p:txBody>
      </p:sp>
      <p:sp>
        <p:nvSpPr>
          <p:cNvPr id="53" name="Title Text"/>
          <p:cNvSpPr txBox="1"/>
          <p:nvPr>
            <p:ph type="title"/>
          </p:nvPr>
        </p:nvSpPr>
        <p:spPr>
          <a:xfrm>
            <a:off x="5892800" y="6426200"/>
            <a:ext cx="6705600" cy="2705100"/>
          </a:xfrm>
          <a:prstGeom prst="rect">
            <a:avLst/>
          </a:prstGeom>
        </p:spPr>
        <p:txBody>
          <a:bodyPr/>
          <a:lstStyle>
            <a:lvl1pPr>
              <a:spcBef>
                <a:spcPts val="0"/>
              </a:spcBef>
              <a:defRPr sz="17000"/>
            </a:lvl1pPr>
          </a:lstStyle>
          <a:p>
            <a:pPr/>
            <a:r>
              <a:t>Title Text</a:t>
            </a:r>
          </a:p>
        </p:txBody>
      </p:sp>
      <p:sp>
        <p:nvSpPr>
          <p:cNvPr id="54" name="Body Level One…"/>
          <p:cNvSpPr txBox="1"/>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cap="all" sz="5400">
                <a:solidFill>
                  <a:srgbClr val="A6AAA9"/>
                </a:solidFill>
                <a:latin typeface="DIN Alternate"/>
                <a:ea typeface="DIN Alternate"/>
                <a:cs typeface="DIN Alternate"/>
                <a:sym typeface="DIN Alternate"/>
              </a:defRPr>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xfrm>
            <a:off x="12194440" y="431800"/>
            <a:ext cx="406898" cy="4572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2"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63" name="Title Text"/>
          <p:cNvSpPr txBox="1"/>
          <p:nvPr>
            <p:ph type="title"/>
          </p:nvPr>
        </p:nvSpPr>
        <p:spPr>
          <a:prstGeom prst="rect">
            <a:avLst/>
          </a:prstGeom>
        </p:spPr>
        <p:txBody>
          <a:bodyPr/>
          <a:lstStyle/>
          <a:p>
            <a:pPr/>
            <a:r>
              <a:t>Title Text</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222222"/>
        </a:solidFill>
      </p:bgPr>
    </p:bg>
    <p:spTree>
      <p:nvGrpSpPr>
        <p:cNvPr id="1" name=""/>
        <p:cNvGrpSpPr/>
        <p:nvPr/>
      </p:nvGrpSpPr>
      <p:grpSpPr>
        <a:xfrm>
          <a:off x="0" y="0"/>
          <a:ext cx="0" cy="0"/>
          <a:chOff x="0" y="0"/>
          <a:chExt cx="0" cy="0"/>
        </a:xfrm>
      </p:grpSpPr>
      <p:sp>
        <p:nvSpPr>
          <p:cNvPr id="7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72" name="Title Text"/>
          <p:cNvSpPr txBox="1"/>
          <p:nvPr>
            <p:ph type="title"/>
          </p:nvPr>
        </p:nvSpPr>
        <p:spPr>
          <a:prstGeom prst="rect">
            <a:avLst/>
          </a:prstGeom>
        </p:spPr>
        <p:txBody>
          <a:bodyPr/>
          <a:lstStyle/>
          <a:p>
            <a:pPr/>
            <a:r>
              <a:t>Title Text</a:t>
            </a:r>
          </a:p>
        </p:txBody>
      </p:sp>
      <p:sp>
        <p:nvSpPr>
          <p:cNvPr id="73" name="Body Level One…"/>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Alt">
    <p:spTree>
      <p:nvGrpSpPr>
        <p:cNvPr id="1" name=""/>
        <p:cNvGrpSpPr/>
        <p:nvPr/>
      </p:nvGrpSpPr>
      <p:grpSpPr>
        <a:xfrm>
          <a:off x="0" y="0"/>
          <a:ext cx="0" cy="0"/>
          <a:chOff x="0" y="0"/>
          <a:chExt cx="0" cy="0"/>
        </a:xfrm>
      </p:grpSpPr>
      <p:sp>
        <p:nvSpPr>
          <p:cNvPr id="8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82" name="Title Text"/>
          <p:cNvSpPr txBox="1"/>
          <p:nvPr>
            <p:ph type="title"/>
          </p:nvPr>
        </p:nvSpPr>
        <p:spPr>
          <a:prstGeom prst="rect">
            <a:avLst/>
          </a:prstGeom>
        </p:spPr>
        <p:txBody>
          <a:bodyPr/>
          <a:lstStyle/>
          <a:p>
            <a:pPr/>
            <a:r>
              <a:t>Title Text</a:t>
            </a:r>
          </a:p>
        </p:txBody>
      </p:sp>
      <p:sp>
        <p:nvSpPr>
          <p:cNvPr id="83" name="Body Level One…"/>
          <p:cNvSpPr txBox="1"/>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bg>
      <p:bgPr>
        <a:solidFill>
          <a:srgbClr val="222222"/>
        </a:solidFill>
      </p:bgPr>
    </p:bg>
    <p:spTree>
      <p:nvGrpSpPr>
        <p:cNvPr id="1" name=""/>
        <p:cNvGrpSpPr/>
        <p:nvPr/>
      </p:nvGrpSpPr>
      <p:grpSpPr>
        <a:xfrm>
          <a:off x="0" y="0"/>
          <a:ext cx="0" cy="0"/>
          <a:chOff x="0" y="0"/>
          <a:chExt cx="0" cy="0"/>
        </a:xfrm>
      </p:grpSpPr>
      <p:sp>
        <p:nvSpPr>
          <p:cNvPr id="91" name="Text"/>
          <p:cNvSpPr txBox="1"/>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cap="all" spc="120" sz="2400">
                <a:latin typeface="DIN Alternate"/>
                <a:ea typeface="DIN Alternate"/>
                <a:cs typeface="DIN Alternate"/>
                <a:sym typeface="DIN Alternate"/>
              </a:defRPr>
            </a:lvl1pPr>
          </a:lstStyle>
          <a:p>
            <a:pPr/>
            <a:r>
              <a:t>Text</a:t>
            </a:r>
          </a:p>
        </p:txBody>
      </p:sp>
      <p:sp>
        <p:nvSpPr>
          <p:cNvPr id="92" name="Image"/>
          <p:cNvSpPr/>
          <p:nvPr>
            <p:ph type="pic" sz="half" idx="14"/>
          </p:nvPr>
        </p:nvSpPr>
        <p:spPr>
          <a:xfrm>
            <a:off x="7112000" y="1536700"/>
            <a:ext cx="5486400" cy="7797800"/>
          </a:xfrm>
          <a:prstGeom prst="rect">
            <a:avLst/>
          </a:prstGeom>
        </p:spPr>
        <p:txBody>
          <a:bodyPr lIns="91439" tIns="45719" rIns="91439" bIns="45719">
            <a:noAutofit/>
          </a:bodyPr>
          <a:lstStyle/>
          <a:p>
            <a:pPr/>
          </a:p>
        </p:txBody>
      </p:sp>
      <p:sp>
        <p:nvSpPr>
          <p:cNvPr id="93" name="Title Text"/>
          <p:cNvSpPr txBox="1"/>
          <p:nvPr>
            <p:ph type="title"/>
          </p:nvPr>
        </p:nvSpPr>
        <p:spPr>
          <a:xfrm>
            <a:off x="406400" y="1536700"/>
            <a:ext cx="6299200" cy="723900"/>
          </a:xfrm>
          <a:prstGeom prst="rect">
            <a:avLst/>
          </a:prstGeom>
        </p:spPr>
        <p:txBody>
          <a:bodyPr/>
          <a:lstStyle/>
          <a:p>
            <a:pPr/>
            <a:r>
              <a:t>Title Text</a:t>
            </a:r>
          </a:p>
        </p:txBody>
      </p:sp>
      <p:sp>
        <p:nvSpPr>
          <p:cNvPr id="94" name="Body Level One…"/>
          <p:cNvSpPr txBox="1"/>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p>
        </p:txBody>
      </p:sp>
      <p:sp>
        <p:nvSpPr>
          <p:cNvPr id="3" name="Title Text"/>
          <p:cNvSpPr txBox="1"/>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Body Level One…"/>
          <p:cNvSpPr txBox="1"/>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b="0" baseline="0" cap="all" i="0" spc="0" strike="noStrike" sz="6000" u="none">
          <a:ln>
            <a:noFill/>
          </a:ln>
          <a:solidFill>
            <a:schemeClr val="accent1"/>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b="0" baseline="0" cap="none" i="0" spc="0" strike="noStrike" sz="3400" u="none">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DIN Alternat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0.jpeg"/><Relationship Id="rId3"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1.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Adapting H.P. Lovecraft for the screen"/>
          <p:cNvSpPr txBox="1"/>
          <p:nvPr>
            <p:ph type="ctrTitle"/>
          </p:nvPr>
        </p:nvSpPr>
        <p:spPr>
          <a:prstGeom prst="rect">
            <a:avLst/>
          </a:prstGeom>
        </p:spPr>
        <p:txBody>
          <a:bodyPr/>
          <a:lstStyle>
            <a:lvl1pPr>
              <a:defRPr sz="7000"/>
            </a:lvl1pPr>
          </a:lstStyle>
          <a:p>
            <a:pPr/>
            <a:r>
              <a:t>Adapting H.P. Lovecraft for the screen</a:t>
            </a:r>
          </a:p>
        </p:txBody>
      </p:sp>
      <p:sp>
        <p:nvSpPr>
          <p:cNvPr id="167" name="Making strange"/>
          <p:cNvSpPr txBox="1"/>
          <p:nvPr>
            <p:ph type="subTitle" sz="quarter" idx="1"/>
          </p:nvPr>
        </p:nvSpPr>
        <p:spPr>
          <a:prstGeom prst="rect">
            <a:avLst/>
          </a:prstGeom>
        </p:spPr>
        <p:txBody>
          <a:bodyPr/>
          <a:lstStyle/>
          <a:p>
            <a:pPr/>
            <a:r>
              <a:t>Making strange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Angela+Annesley+WIP.jpg" descr="Angela+Annesley+WIP.jpg"/>
          <p:cNvPicPr>
            <a:picLocks noChangeAspect="1"/>
          </p:cNvPicPr>
          <p:nvPr>
            <p:ph type="pic" idx="13"/>
          </p:nvPr>
        </p:nvPicPr>
        <p:blipFill>
          <a:blip r:embed="rId2">
            <a:extLst/>
          </a:blip>
          <a:srcRect l="0" t="0" r="0" b="0"/>
          <a:stretch>
            <a:fillRect/>
          </a:stretch>
        </p:blipFill>
        <p:spPr>
          <a:xfrm>
            <a:off x="1414462" y="2444750"/>
            <a:ext cx="3648076" cy="4864100"/>
          </a:xfrm>
          <a:prstGeom prst="rect">
            <a:avLst/>
          </a:prstGeom>
        </p:spPr>
      </p:pic>
      <p:pic>
        <p:nvPicPr>
          <p:cNvPr id="205" name="Screen Shot 2018-10-05 at 15.47.29.png" descr="Screen Shot 2018-10-05 at 15.47.29.png"/>
          <p:cNvPicPr>
            <a:picLocks noChangeAspect="1"/>
          </p:cNvPicPr>
          <p:nvPr>
            <p:ph type="pic" idx="14"/>
          </p:nvPr>
        </p:nvPicPr>
        <p:blipFill>
          <a:blip r:embed="rId3">
            <a:extLst/>
          </a:blip>
          <a:srcRect l="8224" t="0" r="8224" b="0"/>
          <a:stretch>
            <a:fillRect/>
          </a:stretch>
        </p:blipFill>
        <p:spPr>
          <a:xfrm>
            <a:off x="5778500" y="2444750"/>
            <a:ext cx="6502400" cy="4864100"/>
          </a:xfrm>
          <a:prstGeom prst="rect">
            <a:avLst/>
          </a:prstGeom>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IMG_8179.jpg" descr="IMG_8179.jpg"/>
          <p:cNvPicPr>
            <a:picLocks noChangeAspect="1"/>
          </p:cNvPicPr>
          <p:nvPr/>
        </p:nvPicPr>
        <p:blipFill>
          <a:blip r:embed="rId2">
            <a:extLst/>
          </a:blip>
          <a:srcRect l="0" t="0" r="111" b="2660"/>
          <a:stretch>
            <a:fillRect/>
          </a:stretch>
        </p:blipFill>
        <p:spPr>
          <a:xfrm>
            <a:off x="853232" y="-367457"/>
            <a:ext cx="11285686" cy="1440174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Mark fisheR"/>
          <p:cNvSpPr txBox="1"/>
          <p:nvPr>
            <p:ph type="body" idx="13"/>
          </p:nvPr>
        </p:nvSpPr>
        <p:spPr>
          <a:prstGeom prst="rect">
            <a:avLst/>
          </a:prstGeom>
        </p:spPr>
        <p:txBody>
          <a:bodyPr/>
          <a:lstStyle/>
          <a:p>
            <a:pPr/>
            <a:r>
              <a:t>Mark fisheR</a:t>
            </a:r>
          </a:p>
        </p:txBody>
      </p:sp>
      <p:sp>
        <p:nvSpPr>
          <p:cNvPr id="170" name="The Out of Place and the Out of Time: Lovecraft and the Weird."/>
          <p:cNvSpPr txBox="1"/>
          <p:nvPr>
            <p:ph type="title"/>
          </p:nvPr>
        </p:nvSpPr>
        <p:spPr>
          <a:prstGeom prst="rect">
            <a:avLst/>
          </a:prstGeom>
        </p:spPr>
        <p:txBody>
          <a:bodyPr/>
          <a:lstStyle>
            <a:lvl1pPr>
              <a:defRPr sz="3400"/>
            </a:lvl1pPr>
          </a:lstStyle>
          <a:p>
            <a:pPr/>
            <a:r>
              <a:t>The Out of Place and the Out of Time: Lovecraft and the Weird. </a:t>
            </a:r>
          </a:p>
        </p:txBody>
      </p:sp>
      <p:sp>
        <p:nvSpPr>
          <p:cNvPr id="171" name="‘The Thing overwhelms, it cannot be contained, but it fascinates’ (2016:17).…"/>
          <p:cNvSpPr txBox="1"/>
          <p:nvPr>
            <p:ph type="body" idx="1"/>
          </p:nvPr>
        </p:nvSpPr>
        <p:spPr>
          <a:xfrm>
            <a:off x="406400" y="2749550"/>
            <a:ext cx="12192000" cy="6108700"/>
          </a:xfrm>
          <a:prstGeom prst="rect">
            <a:avLst/>
          </a:prstGeom>
        </p:spPr>
        <p:txBody>
          <a:bodyPr/>
          <a:lstStyle/>
          <a:p>
            <a:pPr marL="408940" indent="-408940" defTabSz="537463">
              <a:spcBef>
                <a:spcPts val="2500"/>
              </a:spcBef>
              <a:defRPr sz="3128"/>
            </a:pPr>
            <a:r>
              <a:t>‘The Thing overwhelms, it cannot be contained, but it fascinates’ (2016:17).</a:t>
            </a:r>
          </a:p>
          <a:p>
            <a:pPr marL="408940" indent="-408940" defTabSz="537463">
              <a:spcBef>
                <a:spcPts val="2500"/>
              </a:spcBef>
              <a:defRPr sz="3128"/>
            </a:pPr>
            <a:r>
              <a:t>‘Lovecraft’s stories are obsessively fixated on the question of the outside: an outside that breaks through in encounters with anomalous entities from the deep past, in altered states of consciousness, in bizarre twists in the structure of time. The encounter with the outside often ends in breakdown and psychosis. Lovecraft’s stories frequently involve a catastrophic integration of the outside into an interior that is retrospectively revealed to be a delusive envelope, a sham’ (2016: 16). </a:t>
            </a:r>
            <a:r>
              <a:rPr sz="1288"/>
              <a:t>in </a:t>
            </a:r>
            <a:r>
              <a:rPr i="1" sz="1288">
                <a:latin typeface="Avenir Next"/>
                <a:ea typeface="Avenir Next"/>
                <a:cs typeface="Avenir Next"/>
                <a:sym typeface="Avenir Next"/>
              </a:rPr>
              <a:t>The Weird and the Eerie</a:t>
            </a:r>
            <a:r>
              <a:rPr sz="1288"/>
              <a:t>. 2016. Repeater Books. London.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Ryan MACKFALL"/>
          <p:cNvSpPr txBox="1"/>
          <p:nvPr>
            <p:ph type="body" idx="13"/>
          </p:nvPr>
        </p:nvSpPr>
        <p:spPr>
          <a:prstGeom prst="rect">
            <a:avLst/>
          </a:prstGeom>
        </p:spPr>
        <p:txBody>
          <a:bodyPr/>
          <a:lstStyle/>
          <a:p>
            <a:pPr/>
            <a:r>
              <a:t>Ryan MACKFALL</a:t>
            </a:r>
          </a:p>
        </p:txBody>
      </p:sp>
      <p:sp>
        <p:nvSpPr>
          <p:cNvPr id="174" name="Directing"/>
          <p:cNvSpPr txBox="1"/>
          <p:nvPr>
            <p:ph type="title"/>
          </p:nvPr>
        </p:nvSpPr>
        <p:spPr>
          <a:xfrm>
            <a:off x="406400" y="1530350"/>
            <a:ext cx="6299200" cy="723900"/>
          </a:xfrm>
          <a:prstGeom prst="rect">
            <a:avLst/>
          </a:prstGeom>
        </p:spPr>
        <p:txBody>
          <a:bodyPr/>
          <a:lstStyle>
            <a:lvl1pPr defTabSz="467359">
              <a:spcBef>
                <a:spcPts val="2200"/>
              </a:spcBef>
              <a:defRPr sz="4800"/>
            </a:lvl1pPr>
          </a:lstStyle>
          <a:p>
            <a:pPr/>
            <a:r>
              <a:t>Directing</a:t>
            </a:r>
          </a:p>
        </p:txBody>
      </p:sp>
      <p:sp>
        <p:nvSpPr>
          <p:cNvPr id="175" name="Inspiration &amp; Origin…"/>
          <p:cNvSpPr txBox="1"/>
          <p:nvPr>
            <p:ph type="body" sz="half" idx="1"/>
          </p:nvPr>
        </p:nvSpPr>
        <p:spPr>
          <a:prstGeom prst="rect">
            <a:avLst/>
          </a:prstGeom>
        </p:spPr>
        <p:txBody>
          <a:bodyPr/>
          <a:lstStyle/>
          <a:p>
            <a:pPr/>
            <a:r>
              <a:t>Inspiration &amp; Origin</a:t>
            </a:r>
          </a:p>
          <a:p>
            <a:pPr/>
            <a:r>
              <a:t>Why ‘The Picture In The House’?</a:t>
            </a:r>
          </a:p>
          <a:p>
            <a:pPr/>
            <a:r>
              <a:t>Massachusetts &amp; Lovecraft Country</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 name="DSC00006.jpg" descr="DSC00006.jpg"/>
          <p:cNvPicPr>
            <a:picLocks noChangeAspect="1"/>
          </p:cNvPicPr>
          <p:nvPr/>
        </p:nvPicPr>
        <p:blipFill>
          <a:blip r:embed="rId2">
            <a:extLst/>
          </a:blip>
          <a:stretch>
            <a:fillRect/>
          </a:stretch>
        </p:blipFill>
        <p:spPr>
          <a:xfrm>
            <a:off x="0" y="533687"/>
            <a:ext cx="13004800" cy="868622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Neil fox"/>
          <p:cNvSpPr txBox="1"/>
          <p:nvPr>
            <p:ph type="body" idx="13"/>
          </p:nvPr>
        </p:nvSpPr>
        <p:spPr>
          <a:prstGeom prst="rect">
            <a:avLst/>
          </a:prstGeom>
        </p:spPr>
        <p:txBody>
          <a:bodyPr/>
          <a:lstStyle/>
          <a:p>
            <a:pPr/>
            <a:r>
              <a:t>Neil fox</a:t>
            </a:r>
          </a:p>
        </p:txBody>
      </p:sp>
      <p:pic>
        <p:nvPicPr>
          <p:cNvPr id="180" name="Drafts.jpeg" descr="Drafts.jpeg"/>
          <p:cNvPicPr>
            <a:picLocks noChangeAspect="1"/>
          </p:cNvPicPr>
          <p:nvPr>
            <p:ph type="pic" idx="14"/>
          </p:nvPr>
        </p:nvPicPr>
        <p:blipFill>
          <a:blip r:embed="rId2">
            <a:extLst/>
          </a:blip>
          <a:srcRect l="19516" t="0" r="41055" b="0"/>
          <a:stretch>
            <a:fillRect/>
          </a:stretch>
        </p:blipFill>
        <p:spPr>
          <a:prstGeom prst="rect">
            <a:avLst/>
          </a:prstGeom>
        </p:spPr>
      </p:pic>
      <p:sp>
        <p:nvSpPr>
          <p:cNvPr id="181" name="Screenwriting"/>
          <p:cNvSpPr txBox="1"/>
          <p:nvPr>
            <p:ph type="title"/>
          </p:nvPr>
        </p:nvSpPr>
        <p:spPr>
          <a:prstGeom prst="rect">
            <a:avLst/>
          </a:prstGeom>
        </p:spPr>
        <p:txBody>
          <a:bodyPr/>
          <a:lstStyle>
            <a:lvl1pPr defTabSz="467359">
              <a:spcBef>
                <a:spcPts val="2200"/>
              </a:spcBef>
              <a:defRPr sz="4800"/>
            </a:lvl1pPr>
          </a:lstStyle>
          <a:p>
            <a:pPr/>
            <a:r>
              <a:t>Screenwriting</a:t>
            </a:r>
          </a:p>
        </p:txBody>
      </p:sp>
      <p:sp>
        <p:nvSpPr>
          <p:cNvPr id="182" name="Breaking Down the original story ‘The Picture In The House’…"/>
          <p:cNvSpPr txBox="1"/>
          <p:nvPr>
            <p:ph type="body" sz="half" idx="1"/>
          </p:nvPr>
        </p:nvSpPr>
        <p:spPr>
          <a:prstGeom prst="rect">
            <a:avLst/>
          </a:prstGeom>
        </p:spPr>
        <p:txBody>
          <a:bodyPr/>
          <a:lstStyle/>
          <a:p>
            <a:pPr/>
            <a:r>
              <a:t>Breaking Down the original story ‘The Picture In The House’</a:t>
            </a:r>
          </a:p>
          <a:p>
            <a:pPr/>
            <a:r>
              <a:t>The Title Change</a:t>
            </a:r>
          </a:p>
          <a:p>
            <a:pPr/>
            <a:r>
              <a:t>Language</a:t>
            </a:r>
          </a:p>
          <a:p>
            <a:pPr/>
            <a:r>
              <a:t>Drafts - Dialogue</a:t>
            </a:r>
          </a:p>
          <a:p>
            <a:pPr/>
            <a:r>
              <a:t>The Ending</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NF Copy 2.jpeg" descr="NF Copy 2.jpeg"/>
          <p:cNvPicPr>
            <a:picLocks noChangeAspect="1"/>
          </p:cNvPicPr>
          <p:nvPr>
            <p:ph type="pic" idx="13"/>
          </p:nvPr>
        </p:nvPicPr>
        <p:blipFill>
          <a:blip r:embed="rId2">
            <a:extLst/>
          </a:blip>
          <a:srcRect l="0" t="0" r="0" b="0"/>
          <a:stretch>
            <a:fillRect/>
          </a:stretch>
        </p:blipFill>
        <p:spPr>
          <a:xfrm>
            <a:off x="6211054" y="593734"/>
            <a:ext cx="6502401" cy="4260832"/>
          </a:xfrm>
          <a:prstGeom prst="rect">
            <a:avLst/>
          </a:prstGeom>
        </p:spPr>
      </p:pic>
      <p:pic>
        <p:nvPicPr>
          <p:cNvPr id="185" name="NF Copy 3.jpeg" descr="NF Copy 3.jpeg"/>
          <p:cNvPicPr>
            <a:picLocks noChangeAspect="1"/>
          </p:cNvPicPr>
          <p:nvPr>
            <p:ph type="pic" idx="14"/>
          </p:nvPr>
        </p:nvPicPr>
        <p:blipFill>
          <a:blip r:embed="rId3">
            <a:extLst/>
          </a:blip>
          <a:srcRect l="0" t="0" r="0" b="0"/>
          <a:stretch>
            <a:fillRect/>
          </a:stretch>
        </p:blipFill>
        <p:spPr>
          <a:xfrm>
            <a:off x="6211054" y="5146043"/>
            <a:ext cx="6502401" cy="3614414"/>
          </a:xfrm>
          <a:prstGeom prst="rect">
            <a:avLst/>
          </a:prstGeom>
        </p:spPr>
      </p:pic>
      <p:pic>
        <p:nvPicPr>
          <p:cNvPr id="186" name="NF Copy 4.jpeg" descr="NF Copy 4.jpeg"/>
          <p:cNvPicPr>
            <a:picLocks noChangeAspect="1"/>
          </p:cNvPicPr>
          <p:nvPr>
            <p:ph type="pic" idx="15"/>
          </p:nvPr>
        </p:nvPicPr>
        <p:blipFill>
          <a:blip r:embed="rId4">
            <a:extLst/>
          </a:blip>
          <a:srcRect l="0" t="0" r="0" b="0"/>
          <a:stretch>
            <a:fillRect/>
          </a:stretch>
        </p:blipFill>
        <p:spPr>
          <a:xfrm>
            <a:off x="497013" y="1863141"/>
            <a:ext cx="5474508" cy="5208577"/>
          </a:xfrm>
          <a:prstGeom prst="rect">
            <a:avLst/>
          </a:prstGeom>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Draft 1 Example.jpeg" descr="Draft 1 Example.jpeg"/>
          <p:cNvPicPr>
            <a:picLocks noChangeAspect="1"/>
          </p:cNvPicPr>
          <p:nvPr>
            <p:ph type="pic" idx="13"/>
          </p:nvPr>
        </p:nvPicPr>
        <p:blipFill>
          <a:blip r:embed="rId2">
            <a:extLst/>
          </a:blip>
          <a:srcRect l="0" t="0" r="0" b="383"/>
          <a:stretch>
            <a:fillRect/>
          </a:stretch>
        </p:blipFill>
        <p:spPr>
          <a:xfrm>
            <a:off x="6894580" y="429149"/>
            <a:ext cx="5642592" cy="4314339"/>
          </a:xfrm>
          <a:prstGeom prst="rect">
            <a:avLst/>
          </a:prstGeom>
        </p:spPr>
      </p:pic>
      <p:pic>
        <p:nvPicPr>
          <p:cNvPr id="189" name="Draft Two Example.jpeg" descr="Draft Two Example.jpeg"/>
          <p:cNvPicPr>
            <a:picLocks noChangeAspect="1"/>
          </p:cNvPicPr>
          <p:nvPr>
            <p:ph type="pic" idx="14"/>
          </p:nvPr>
        </p:nvPicPr>
        <p:blipFill>
          <a:blip r:embed="rId3">
            <a:extLst/>
          </a:blip>
          <a:srcRect l="0" t="0" r="0" b="0"/>
          <a:stretch>
            <a:fillRect/>
          </a:stretch>
        </p:blipFill>
        <p:spPr>
          <a:xfrm>
            <a:off x="6894275" y="4988851"/>
            <a:ext cx="5643193" cy="3580926"/>
          </a:xfrm>
          <a:prstGeom prst="rect">
            <a:avLst/>
          </a:prstGeom>
        </p:spPr>
      </p:pic>
      <p:pic>
        <p:nvPicPr>
          <p:cNvPr id="190" name="Ending Final.jpeg" descr="Ending Final.jpeg"/>
          <p:cNvPicPr>
            <a:picLocks noChangeAspect="1"/>
          </p:cNvPicPr>
          <p:nvPr>
            <p:ph type="pic" idx="15"/>
          </p:nvPr>
        </p:nvPicPr>
        <p:blipFill>
          <a:blip r:embed="rId4">
            <a:extLst/>
          </a:blip>
          <a:srcRect l="0" t="0" r="0" b="0"/>
          <a:stretch>
            <a:fillRect/>
          </a:stretch>
        </p:blipFill>
        <p:spPr>
          <a:xfrm>
            <a:off x="288329" y="3282368"/>
            <a:ext cx="5891943" cy="2909602"/>
          </a:xfrm>
          <a:prstGeom prst="rect">
            <a:avLst/>
          </a:prstGeom>
        </p:spPr>
      </p:pic>
      <p:sp>
        <p:nvSpPr>
          <p:cNvPr id="191" name="Final Scene / Final Draft"/>
          <p:cNvSpPr txBox="1"/>
          <p:nvPr/>
        </p:nvSpPr>
        <p:spPr>
          <a:xfrm>
            <a:off x="1801391" y="6350000"/>
            <a:ext cx="2865883"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hueOff val="-84091"/>
                    <a:satOff val="15316"/>
                    <a:lumOff val="24313"/>
                  </a:schemeClr>
                </a:solidFill>
              </a:defRPr>
            </a:lvl1pPr>
          </a:lstStyle>
          <a:p>
            <a:pPr/>
            <a:r>
              <a:t>Final Scene / Final Draft</a:t>
            </a:r>
          </a:p>
        </p:txBody>
      </p:sp>
      <p:sp>
        <p:nvSpPr>
          <p:cNvPr id="192" name="Dialogue Example - Draft Two"/>
          <p:cNvSpPr txBox="1"/>
          <p:nvPr/>
        </p:nvSpPr>
        <p:spPr>
          <a:xfrm>
            <a:off x="2885995" y="8096250"/>
            <a:ext cx="3582671"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hueOff val="-84091"/>
                    <a:satOff val="15316"/>
                    <a:lumOff val="24313"/>
                  </a:schemeClr>
                </a:solidFill>
              </a:defRPr>
            </a:lvl1pPr>
          </a:lstStyle>
          <a:p>
            <a:pPr/>
            <a:r>
              <a:t>Dialogue Example - Draft Two</a:t>
            </a:r>
          </a:p>
        </p:txBody>
      </p:sp>
      <p:sp>
        <p:nvSpPr>
          <p:cNvPr id="193" name="Dialogue Example - First Draft"/>
          <p:cNvSpPr txBox="1"/>
          <p:nvPr/>
        </p:nvSpPr>
        <p:spPr>
          <a:xfrm>
            <a:off x="2871771" y="450850"/>
            <a:ext cx="3611119" cy="444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hueOff val="-84091"/>
                    <a:satOff val="15316"/>
                    <a:lumOff val="24313"/>
                  </a:schemeClr>
                </a:solidFill>
              </a:defRPr>
            </a:lvl1pPr>
          </a:lstStyle>
          <a:p>
            <a:pPr/>
            <a:r>
              <a:t>Dialogue Example - First Draft</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Ryan MACKFALL"/>
          <p:cNvSpPr txBox="1"/>
          <p:nvPr>
            <p:ph type="body" idx="13"/>
          </p:nvPr>
        </p:nvSpPr>
        <p:spPr>
          <a:prstGeom prst="rect">
            <a:avLst/>
          </a:prstGeom>
        </p:spPr>
        <p:txBody>
          <a:bodyPr/>
          <a:lstStyle/>
          <a:p>
            <a:pPr/>
            <a:r>
              <a:t>Ryan MACKFALL</a:t>
            </a:r>
          </a:p>
        </p:txBody>
      </p:sp>
      <p:sp>
        <p:nvSpPr>
          <p:cNvPr id="196" name="Directing"/>
          <p:cNvSpPr txBox="1"/>
          <p:nvPr>
            <p:ph type="title"/>
          </p:nvPr>
        </p:nvSpPr>
        <p:spPr>
          <a:xfrm>
            <a:off x="406400" y="1530350"/>
            <a:ext cx="6299200" cy="723900"/>
          </a:xfrm>
          <a:prstGeom prst="rect">
            <a:avLst/>
          </a:prstGeom>
        </p:spPr>
        <p:txBody>
          <a:bodyPr/>
          <a:lstStyle>
            <a:lvl1pPr defTabSz="467359">
              <a:spcBef>
                <a:spcPts val="2200"/>
              </a:spcBef>
              <a:defRPr sz="4800"/>
            </a:lvl1pPr>
          </a:lstStyle>
          <a:p>
            <a:pPr/>
            <a:r>
              <a:t>Directing</a:t>
            </a:r>
          </a:p>
        </p:txBody>
      </p:sp>
      <p:sp>
        <p:nvSpPr>
          <p:cNvPr id="197" name="Adapting ‘The Old Man’ for the screen…"/>
          <p:cNvSpPr txBox="1"/>
          <p:nvPr>
            <p:ph type="body" sz="half" idx="1"/>
          </p:nvPr>
        </p:nvSpPr>
        <p:spPr>
          <a:prstGeom prst="rect">
            <a:avLst/>
          </a:prstGeom>
        </p:spPr>
        <p:txBody>
          <a:bodyPr/>
          <a:lstStyle/>
          <a:p>
            <a:pPr/>
            <a:r>
              <a:t>Adapting ‘The Old Man’ for the screen</a:t>
            </a:r>
          </a:p>
          <a:p>
            <a:pPr/>
            <a:r>
              <a:t>Logistical changes when adapting</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Angela annesley"/>
          <p:cNvSpPr txBox="1"/>
          <p:nvPr>
            <p:ph type="body" idx="13"/>
          </p:nvPr>
        </p:nvSpPr>
        <p:spPr>
          <a:prstGeom prst="rect">
            <a:avLst/>
          </a:prstGeom>
        </p:spPr>
        <p:txBody>
          <a:bodyPr/>
          <a:lstStyle/>
          <a:p>
            <a:pPr/>
            <a:r>
              <a:t>Angela annesley</a:t>
            </a:r>
          </a:p>
        </p:txBody>
      </p:sp>
      <p:sp>
        <p:nvSpPr>
          <p:cNvPr id="200" name="Book design &amp; illustration"/>
          <p:cNvSpPr txBox="1"/>
          <p:nvPr>
            <p:ph type="title"/>
          </p:nvPr>
        </p:nvSpPr>
        <p:spPr>
          <a:xfrm>
            <a:off x="406400" y="1530350"/>
            <a:ext cx="6299200" cy="723900"/>
          </a:xfrm>
          <a:prstGeom prst="rect">
            <a:avLst/>
          </a:prstGeom>
        </p:spPr>
        <p:txBody>
          <a:bodyPr/>
          <a:lstStyle>
            <a:lvl1pPr defTabSz="467359">
              <a:spcBef>
                <a:spcPts val="2200"/>
              </a:spcBef>
              <a:defRPr sz="4800"/>
            </a:lvl1pPr>
          </a:lstStyle>
          <a:p>
            <a:pPr/>
            <a:r>
              <a:t>Book design &amp; illustration</a:t>
            </a:r>
          </a:p>
        </p:txBody>
      </p:sp>
      <p:sp>
        <p:nvSpPr>
          <p:cNvPr id="201" name="Collaboration &amp; Process…"/>
          <p:cNvSpPr txBox="1"/>
          <p:nvPr>
            <p:ph type="body" sz="half" idx="1"/>
          </p:nvPr>
        </p:nvSpPr>
        <p:spPr>
          <a:prstGeom prst="rect">
            <a:avLst/>
          </a:prstGeom>
        </p:spPr>
        <p:txBody>
          <a:bodyPr/>
          <a:lstStyle/>
          <a:p>
            <a:pPr/>
            <a:r>
              <a:t>Collaboration &amp; Process</a:t>
            </a:r>
          </a:p>
          <a:p>
            <a:pPr/>
            <a:r>
              <a:t>Narrative Illustration</a:t>
            </a:r>
          </a:p>
          <a:p>
            <a:pPr/>
            <a:r>
              <a:t>Research</a:t>
            </a:r>
          </a:p>
          <a:p>
            <a:pPr/>
            <a:r>
              <a:t>Poster</a:t>
            </a:r>
          </a:p>
        </p:txBody>
      </p:sp>
      <p:pic>
        <p:nvPicPr>
          <p:cNvPr id="202" name="Backwoods 1 Sheet Artwork.jpg" descr="Backwoods 1 Sheet Artwork.jpg"/>
          <p:cNvPicPr>
            <a:picLocks noChangeAspect="1"/>
          </p:cNvPicPr>
          <p:nvPr/>
        </p:nvPicPr>
        <p:blipFill>
          <a:blip r:embed="rId2">
            <a:extLst/>
          </a:blip>
          <a:stretch>
            <a:fillRect/>
          </a:stretch>
        </p:blipFill>
        <p:spPr>
          <a:xfrm>
            <a:off x="7412691" y="1240957"/>
            <a:ext cx="4885019" cy="7271686"/>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80000"/>
          </a:lnSpc>
          <a:spcBef>
            <a:spcPts val="0"/>
          </a:spcBef>
          <a:spcAft>
            <a:spcPts val="0"/>
          </a:spcAft>
          <a:buClrTx/>
          <a:buSzTx/>
          <a:buFontTx/>
          <a:buNone/>
          <a:tabLst/>
          <a:defRPr b="0" baseline="0" cap="all" i="0" spc="0" strike="noStrike" sz="28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80000"/>
          </a:lnSpc>
          <a:spcBef>
            <a:spcPts val="0"/>
          </a:spcBef>
          <a:spcAft>
            <a:spcPts val="0"/>
          </a:spcAft>
          <a:buClrTx/>
          <a:buSzTx/>
          <a:buFontTx/>
          <a:buNone/>
          <a:tabLst/>
          <a:defRPr b="0" baseline="0" cap="all" i="0" spc="0" strike="noStrike" sz="2800" u="none" kumimoji="0" normalizeH="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2400"/>
          </a:spcBef>
          <a:spcAft>
            <a:spcPts val="0"/>
          </a:spcAft>
          <a:buClrTx/>
          <a:buSzTx/>
          <a:buFontTx/>
          <a:buNone/>
          <a:tabLst/>
          <a:defRPr b="0" baseline="0" cap="none" i="0" spc="0" strike="noStrike" sz="2000" u="none" kumimoji="0" normalizeH="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